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hape 94"/>
          <p:cNvSpPr/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Shape 95"/>
          <p:cNvSpPr/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hape 9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Shape 104"/>
          <p:cNvSpPr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Shape 113"/>
          <p:cNvSpPr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Shape 114"/>
          <p:cNvSpPr/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hape 1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Shape 49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Shape 76"/>
          <p:cNvSpPr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Shape 77"/>
          <p:cNvSpPr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unsplash.com" TargetMode="External"/><Relationship Id="rId3" Type="http://schemas.openxmlformats.org/officeDocument/2006/relationships/hyperlink" Target="http://reachtheworldnextdoor.com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RWND_logo_lg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015" t="0" r="1001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28" r="0" b="94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6" name="Shape 166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>
            <a:lvl1pPr>
              <a:defRPr spc="816" sz="5100"/>
            </a:lvl1pPr>
          </a:lstStyle>
          <a:p>
            <a:pPr/>
            <a:r>
              <a:t>Now is the time to arise!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4411" r="0" b="234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9" name="Shape 169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Reach the world next door</a:t>
            </a:r>
          </a:p>
          <a:p>
            <a:pPr defTabSz="508254">
              <a:defRPr spc="709" sz="4437"/>
            </a:pPr>
            <a:r>
              <a:t>Tell from shore to shore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Enjoy Culture Diversity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396" r="0" b="93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2" name="Shape 172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467359">
              <a:defRPr spc="652" sz="4080"/>
            </a:pPr>
            <a:r>
              <a:t>Be good news, help people choose</a:t>
            </a:r>
          </a:p>
          <a:p>
            <a:pPr defTabSz="467359">
              <a:defRPr spc="652" sz="4080"/>
            </a:pPr>
            <a:r>
              <a:t>God’s love and power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find internationals near you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23" r="0" b="94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5" name="Shape 175"/>
          <p:cNvSpPr/>
          <p:nvPr>
            <p:ph type="title"/>
          </p:nvPr>
        </p:nvSpPr>
        <p:spPr>
          <a:xfrm>
            <a:off x="22225" y="6090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Every nation now, </a:t>
            </a:r>
          </a:p>
          <a:p>
            <a:pPr defTabSz="508254">
              <a:defRPr spc="709" sz="4437"/>
            </a:pPr>
            <a:r>
              <a:t>Lord please show us how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8370" r="0" b="104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8" name="Shape 178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Take our hearts, fill every part</a:t>
            </a:r>
          </a:p>
          <a:p>
            <a:pPr defTabSz="508254">
              <a:defRPr spc="709" sz="4437"/>
            </a:pPr>
            <a:r>
              <a:t>This is earth’s final hour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ikh boys_Photo by Jing Photography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083" r="0" b="257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1" name="Shape 181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Buddhists, Muslims everywhere </a:t>
            </a:r>
          </a:p>
          <a:p>
            <a:pPr defTabSz="508254">
              <a:defRPr spc="709" sz="4437"/>
            </a:pPr>
            <a:r>
              <a:t>Hindus, Jews who need our care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5580" r="0" b="327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4" name="Shape 184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Immigrants and refugees,</a:t>
            </a:r>
          </a:p>
          <a:p>
            <a:pPr defTabSz="508254">
              <a:defRPr spc="709" sz="4437"/>
            </a:pPr>
            <a:r>
              <a:t>Every person Jesus sees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Mary Ann McNeilus with some of her international friend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322" r="0" b="93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7" name="Shape 187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This is our mission, </a:t>
            </a:r>
          </a:p>
          <a:p>
            <a:pPr defTabSz="508254">
              <a:defRPr spc="709" sz="4437"/>
            </a:pPr>
            <a:r>
              <a:t>our Master’s commission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28" r="0" b="94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0" name="Shape 190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The people are crying,</a:t>
            </a:r>
          </a:p>
          <a:p>
            <a:pPr defTabSz="508254">
              <a:defRPr spc="709" sz="4437"/>
            </a:pPr>
            <a:r>
              <a:t>The whole world is dying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28" r="0" b="94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3" name="Shape 193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>
            <a:lvl1pPr>
              <a:defRPr spc="816" sz="5100"/>
            </a:lvl1pPr>
          </a:lstStyle>
          <a:p>
            <a:pPr/>
            <a:r>
              <a:t>Now is the time to arise!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image-small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23" r="0" b="94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2" name="Shape 142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Reach the world next door</a:t>
            </a:r>
          </a:p>
          <a:p>
            <a:pPr defTabSz="508254">
              <a:defRPr spc="709" sz="4437"/>
            </a:pPr>
            <a:r>
              <a:t>Tell from shore to shore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5873" r="0" b="298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6" name="Shape 196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Reach the world next door</a:t>
            </a:r>
          </a:p>
          <a:p>
            <a:pPr defTabSz="508254">
              <a:defRPr spc="709" sz="4437"/>
            </a:pPr>
            <a:r>
              <a:t>Tell from shore to shore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733" r="0" b="151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9" name="Shape 199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467359">
              <a:defRPr spc="652" sz="4080"/>
            </a:pPr>
            <a:r>
              <a:t>Be good news, help people choose</a:t>
            </a:r>
          </a:p>
          <a:p>
            <a:pPr defTabSz="467359">
              <a:defRPr spc="652" sz="4080"/>
            </a:pPr>
            <a:r>
              <a:t>God’s love and power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28" r="0" b="94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2" name="Shape 202"/>
          <p:cNvSpPr/>
          <p:nvPr>
            <p:ph type="title"/>
          </p:nvPr>
        </p:nvSpPr>
        <p:spPr>
          <a:xfrm>
            <a:off x="22225" y="6090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Every nation now, </a:t>
            </a:r>
          </a:p>
          <a:p>
            <a:pPr defTabSz="508254">
              <a:defRPr spc="709" sz="4437"/>
            </a:pPr>
            <a:r>
              <a:t>Lord please show us how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8370" r="0" b="104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5" name="Shape 205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Take our hearts, fill every part</a:t>
            </a:r>
          </a:p>
          <a:p>
            <a:pPr defTabSz="508254">
              <a:defRPr spc="709" sz="4437"/>
            </a:pPr>
            <a:r>
              <a:t>This is earth’s final hour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RWND_logo_lg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015" t="0" r="1001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title"/>
          </p:nvPr>
        </p:nvSpPr>
        <p:spPr>
          <a:xfrm>
            <a:off x="136525" y="3822650"/>
            <a:ext cx="12731751" cy="2311996"/>
          </a:xfrm>
          <a:prstGeom prst="rect">
            <a:avLst/>
          </a:prstGeom>
        </p:spPr>
        <p:txBody>
          <a:bodyPr/>
          <a:lstStyle/>
          <a:p>
            <a:pPr defTabSz="321310">
              <a:defRPr spc="448" sz="2805"/>
            </a:pPr>
            <a:r>
              <a:t>Pictures supplied by asap Ministries, </a:t>
            </a:r>
            <a:r>
              <a:rPr u="sng">
                <a:hlinkClick r:id="rId2" invalidUrl="" action="" tgtFrame="" tooltip="" history="1" highlightClick="0" endSnd="0"/>
              </a:rPr>
              <a:t>unsplash.com</a:t>
            </a:r>
          </a:p>
          <a:p>
            <a:pPr defTabSz="321310">
              <a:defRPr spc="448" sz="2805"/>
            </a:pPr>
            <a:r>
              <a:t>Song by Scott Griswold.</a:t>
            </a:r>
          </a:p>
          <a:p>
            <a:pPr defTabSz="321310">
              <a:defRPr spc="448" sz="2805"/>
            </a:pPr>
            <a:r>
              <a:t>For more information visit </a:t>
            </a:r>
            <a:r>
              <a:rPr u="sng">
                <a:hlinkClick r:id="rId3" invalidUrl="" action="" tgtFrame="" tooltip="" history="1" highlightClick="0" endSnd="0"/>
              </a:rPr>
              <a:t>reachtheworldnextdoor.com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396" r="0" b="93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5" name="Shape 145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467359">
              <a:defRPr spc="652" sz="4080"/>
            </a:pPr>
            <a:r>
              <a:t>Be good news, help people choose</a:t>
            </a:r>
          </a:p>
          <a:p>
            <a:pPr defTabSz="467359">
              <a:defRPr spc="652" sz="4080"/>
            </a:pPr>
            <a:r>
              <a:t>God’s love and power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23" r="0" b="94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8" name="Shape 148"/>
          <p:cNvSpPr/>
          <p:nvPr>
            <p:ph type="title"/>
          </p:nvPr>
        </p:nvSpPr>
        <p:spPr>
          <a:xfrm>
            <a:off x="22225" y="6090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Every nation now, </a:t>
            </a:r>
          </a:p>
          <a:p>
            <a:pPr defTabSz="508254">
              <a:defRPr spc="709" sz="4437"/>
            </a:pPr>
            <a:r>
              <a:t>Lord please show us how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8370" r="0" b="104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1" name="Shape 151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Take our hearts, fill every part</a:t>
            </a:r>
          </a:p>
          <a:p>
            <a:pPr defTabSz="508254">
              <a:defRPr spc="709" sz="4437"/>
            </a:pPr>
            <a:r>
              <a:t>This is earth’s final hour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601" r="0" b="1564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4" name="Shape 154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Buddhists, Muslims everywhere </a:t>
            </a:r>
          </a:p>
          <a:p>
            <a:pPr defTabSz="508254">
              <a:defRPr spc="709" sz="4437"/>
            </a:pPr>
            <a:r>
              <a:t>Hindus, Jews who need our care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-small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36" r="0" b="94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7" name="Shape 157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Immigrants and refugees,</a:t>
            </a:r>
          </a:p>
          <a:p>
            <a:pPr defTabSz="508254">
              <a:defRPr spc="709" sz="4437"/>
            </a:pPr>
            <a:r>
              <a:t>Every person Jesus sees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23" r="0" b="94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0" name="Shape 160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This is our mission, </a:t>
            </a:r>
          </a:p>
          <a:p>
            <a:pPr defTabSz="508254">
              <a:defRPr spc="709" sz="4437"/>
            </a:pPr>
            <a:r>
              <a:t>our Master’s commission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9095" r="0" b="0"/>
          <a:stretch>
            <a:fillRect/>
          </a:stretch>
        </p:blipFill>
        <p:spPr>
          <a:xfrm>
            <a:off x="0" y="2717800"/>
            <a:ext cx="13004800" cy="7015163"/>
          </a:xfrm>
          <a:prstGeom prst="rect">
            <a:avLst/>
          </a:prstGeom>
        </p:spPr>
      </p:pic>
      <p:sp>
        <p:nvSpPr>
          <p:cNvPr id="163" name="Shape 163"/>
          <p:cNvSpPr/>
          <p:nvPr>
            <p:ph type="title"/>
          </p:nvPr>
        </p:nvSpPr>
        <p:spPr>
          <a:xfrm>
            <a:off x="22225" y="570954"/>
            <a:ext cx="12731751" cy="1626692"/>
          </a:xfrm>
          <a:prstGeom prst="rect">
            <a:avLst/>
          </a:prstGeom>
        </p:spPr>
        <p:txBody>
          <a:bodyPr/>
          <a:lstStyle/>
          <a:p>
            <a:pPr defTabSz="508254">
              <a:defRPr spc="709" sz="4437"/>
            </a:pPr>
            <a:r>
              <a:t>The people are crying,</a:t>
            </a:r>
          </a:p>
          <a:p>
            <a:pPr defTabSz="508254">
              <a:defRPr spc="709" sz="4437"/>
            </a:pPr>
            <a:r>
              <a:t>The whole world is dying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